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</p:sldIdLst>
  <p:sldSz cx="7556500" cy="10693400"/>
  <p:notesSz cx="6858000" cy="9144000"/>
  <p:embeddedFontLst>
    <p:embeddedFont>
      <p:font typeface="Open Sans Bold" charset="1" panose="020B0806030504020204"/>
      <p:regular r:id="rId9"/>
    </p:embeddedFont>
    <p:embeddedFont>
      <p:font typeface="Futura PT" charset="1" panose="020B0902020204020203"/>
      <p:regular r:id="rId10"/>
    </p:embeddedFont>
    <p:embeddedFont>
      <p:font typeface="Poppins Medium" charset="1" panose="00000600000000000000"/>
      <p:regular r:id="rId11"/>
    </p:embeddedFont>
    <p:embeddedFont>
      <p:font typeface="Poppins Medium Bold" charset="1" panose="00000700000000000000"/>
      <p:regular r:id="rId12"/>
    </p:embeddedFont>
    <p:embeddedFont>
      <p:font typeface="Poppins" charset="1" panose="0000050000000000000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3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12" Type="http://schemas.openxmlformats.org/officeDocument/2006/relationships/font" Target="fonts/font12.fntdata"/><Relationship Id="rId7" Type="http://schemas.openxmlformats.org/officeDocument/2006/relationships/slide" Target="slides/slide2.xml"/><Relationship Id="rId2" Type="http://schemas.openxmlformats.org/officeDocument/2006/relationships/presProps" Target="presProps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11" Type="http://schemas.openxmlformats.org/officeDocument/2006/relationships/font" Target="fonts/font11.fntdata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15" Type="http://schemas.openxmlformats.org/officeDocument/2006/relationships/customXml" Target="../customXml/item2.xml"/><Relationship Id="rId10" Type="http://schemas.openxmlformats.org/officeDocument/2006/relationships/font" Target="fonts/font10.fntdata"/><Relationship Id="rId4" Type="http://schemas.openxmlformats.org/officeDocument/2006/relationships/theme" Target="theme/theme1.xml"/><Relationship Id="rId9" Type="http://schemas.openxmlformats.org/officeDocument/2006/relationships/font" Target="fonts/font9.fntdata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457998" y="1559218"/>
            <a:ext cx="9384968" cy="5161742"/>
            <a:chOff x="0" y="0"/>
            <a:chExt cx="3363361" cy="184985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363361" cy="1849852"/>
            </a:xfrm>
            <a:custGeom>
              <a:avLst/>
              <a:gdLst/>
              <a:ahLst/>
              <a:cxnLst/>
              <a:rect r="r" b="b" t="t" l="l"/>
              <a:pathLst>
                <a:path h="1849852" w="3363361">
                  <a:moveTo>
                    <a:pt x="0" y="0"/>
                  </a:moveTo>
                  <a:lnTo>
                    <a:pt x="3363361" y="0"/>
                  </a:lnTo>
                  <a:lnTo>
                    <a:pt x="3363361" y="1849852"/>
                  </a:lnTo>
                  <a:lnTo>
                    <a:pt x="0" y="1849852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9050"/>
              <a:ext cx="3363361" cy="18689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2333932" y="4294568"/>
            <a:ext cx="265366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Intégrer votre visuel 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0108" t="-274116" r="-193122" b="-271034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xxxxxxxxxx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xxxxxxxxxxxxxxx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82709" r="-183653" b="-147309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XXXXXXXXXXXXXXXXXXXXXXXXX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52269" y="924593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xxxxxxxxxxxxxxxxxxxxxxxxxxxxxxxxxxxxxxxxxxxxxxxxxxxxxxxxxxxxxxxxxxxxxxxxxxxxxxxxxxxxxxxxxxxxxxxxxxxxxxxxxxx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Votre logo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6201" y="1538350"/>
            <a:ext cx="7636201" cy="5195303"/>
          </a:xfrm>
          <a:custGeom>
            <a:avLst/>
            <a:gdLst/>
            <a:ahLst/>
            <a:cxnLst/>
            <a:rect r="r" b="b" t="t" l="l"/>
            <a:pathLst>
              <a:path h="5195303" w="7636201">
                <a:moveTo>
                  <a:pt x="0" y="0"/>
                </a:moveTo>
                <a:lnTo>
                  <a:pt x="7636201" y="0"/>
                </a:lnTo>
                <a:lnTo>
                  <a:pt x="7636201" y="5195303"/>
                </a:lnTo>
                <a:lnTo>
                  <a:pt x="0" y="51953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118" r="0" b="-511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108" t="-274116" r="-193122" b="-271034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06545" y="584251"/>
            <a:ext cx="2123899" cy="631777"/>
          </a:xfrm>
          <a:custGeom>
            <a:avLst/>
            <a:gdLst/>
            <a:ahLst/>
            <a:cxnLst/>
            <a:rect r="r" b="b" t="t" l="l"/>
            <a:pathLst>
              <a:path h="631777" w="2123899">
                <a:moveTo>
                  <a:pt x="0" y="0"/>
                </a:moveTo>
                <a:lnTo>
                  <a:pt x="2123898" y="0"/>
                </a:lnTo>
                <a:lnTo>
                  <a:pt x="2123898" y="631777"/>
                </a:lnTo>
                <a:lnTo>
                  <a:pt x="0" y="63177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1782" t="-36165" r="-11270" b="-41887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Box Prévention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Du 2 au 6 juin 2024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278383" y="8431340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3" y="0"/>
                </a:lnTo>
                <a:lnTo>
                  <a:pt x="6927033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2709" r="-183653" b="-147309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THÉMATIQUE “RISQUE CHIMIQUE”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52269" y="924593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Mettez à l’épreuve votre capacité de prise de décision avec 3 plateaux de jeu à explorer ! 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6201" y="1538350"/>
            <a:ext cx="7636201" cy="5195303"/>
          </a:xfrm>
          <a:custGeom>
            <a:avLst/>
            <a:gdLst/>
            <a:ahLst/>
            <a:cxnLst/>
            <a:rect r="r" b="b" t="t" l="l"/>
            <a:pathLst>
              <a:path h="5195303" w="7636201">
                <a:moveTo>
                  <a:pt x="0" y="0"/>
                </a:moveTo>
                <a:lnTo>
                  <a:pt x="7636201" y="0"/>
                </a:lnTo>
                <a:lnTo>
                  <a:pt x="7636201" y="5195303"/>
                </a:lnTo>
                <a:lnTo>
                  <a:pt x="0" y="51953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118" r="0" b="-511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108" t="-274116" r="-193122" b="-271034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Box Prévention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xxxxxxxxxxxxxxxxx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2709" r="-183653" b="-147309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THÉMATIQUE “RISQUE CHIMIQUE”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52269" y="9245936"/>
            <a:ext cx="6497156" cy="874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Mettez à l’épreuve votre capacité de prise de décision avec 3 plateaux de jeu à explorer ! </a:t>
            </a:r>
          </a:p>
          <a:p>
            <a:pPr algn="l">
              <a:lnSpc>
                <a:spcPts val="2250"/>
              </a:lnSpc>
            </a:pPr>
          </a:p>
        </p:txBody>
      </p:sp>
      <p:grpSp>
        <p:nvGrpSpPr>
          <p:cNvPr name="Group 19" id="19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2" id="22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Votre 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988F86E229F140856C9580135A1E6A" ma:contentTypeVersion="17" ma:contentTypeDescription="Crée un document." ma:contentTypeScope="" ma:versionID="841cc34b7a6e2e2e1f21a123fe68985a">
  <xsd:schema xmlns:xsd="http://www.w3.org/2001/XMLSchema" xmlns:xs="http://www.w3.org/2001/XMLSchema" xmlns:p="http://schemas.microsoft.com/office/2006/metadata/properties" xmlns:ns2="f8a04bce-3b82-4612-960a-38011458c649" xmlns:ns3="70bc0e30-6bfd-4431-8a3d-0e1ec2267f6c" targetNamespace="http://schemas.microsoft.com/office/2006/metadata/properties" ma:root="true" ma:fieldsID="32bc79016c1c18976008059af0fb8cae" ns2:_="" ns3:_="">
    <xsd:import namespace="f8a04bce-3b82-4612-960a-38011458c649"/>
    <xsd:import namespace="70bc0e30-6bfd-4431-8a3d-0e1ec2267f6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TaxCatchAll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ServiceOCR" minOccurs="0"/>
                <xsd:element ref="ns3:MediaLengthInSecond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a04bce-3b82-4612-960a-38011458c64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3" nillable="true" ma:displayName="Taxonomy Catch All Column" ma:hidden="true" ma:list="{0ea9ae15-29d0-4abf-bc35-e662018d59e0}" ma:internalName="TaxCatchAll" ma:showField="CatchAllData" ma:web="f8a04bce-3b82-4612-960a-38011458c6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bc0e30-6bfd-4431-8a3d-0e1ec2267f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a13f0820-525c-45e4-bf98-819ea9567e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28047D-A8CA-4120-B870-A571BC99C060}"/>
</file>

<file path=customXml/itemProps2.xml><?xml version="1.0" encoding="utf-8"?>
<ds:datastoreItem xmlns:ds="http://schemas.openxmlformats.org/officeDocument/2006/customXml" ds:itemID="{6884924B-D12C-4D7E-8AEC-CE2347FCDF6A}"/>
</file>

<file path=customXml/itemProps3.xml><?xml version="1.0" encoding="utf-8"?>
<ds:datastoreItem xmlns:ds="http://schemas.openxmlformats.org/officeDocument/2006/customXml" ds:itemID="{59BD9CB2-559F-4AA8-949B-8AC7289797D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DAGHLVKZfIk</dc:identifier>
  <dcterms:modified xsi:type="dcterms:W3CDTF">2011-08-01T06:04:30Z</dcterms:modified>
  <cp:revision>1</cp:revision>
  <dc:title>Affiche BP (version finale) </dc:title>
</cp:coreProperties>
</file>